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AC6BC5C-BADF-4316-AB4E-243056047393}" type="datetimeFigureOut">
              <a:rPr lang="en-US" smtClean="0"/>
              <a:pPr/>
              <a:t>4/8/2019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BBE86F-A3D4-44EB-8450-81D97F4C921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sz="4800" b="1" dirty="0" smtClean="0"/>
              <a:t>Geometrical crystallography</a:t>
            </a:r>
            <a:endParaRPr lang="en-IN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IN" sz="3600" dirty="0" smtClean="0">
                <a:solidFill>
                  <a:schemeClr val="tx1"/>
                </a:solidFill>
              </a:rPr>
              <a:t>Neutron diffraction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Neutron diffraction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dirty="0" smtClean="0"/>
              <a:t>   Neutron diffraction is used to determine the atomic and magnetic  structure of material this technique is similar to x ray diffraction but due to the different scattering properties of neutrons versus x rays complementary information can be obtained. </a:t>
            </a:r>
          </a:p>
          <a:p>
            <a:pPr>
              <a:buNone/>
            </a:pPr>
            <a:endParaRPr lang="en-IN" dirty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dirty="0" smtClean="0"/>
              <a:t>  A sample to be examined is placed in a beam of thermal hot or cold neutrons to obtain a diffraction pattern that provides information of the structure of the material.</a:t>
            </a:r>
          </a:p>
          <a:p>
            <a:pPr>
              <a:buNone/>
            </a:pPr>
            <a:r>
              <a:rPr lang="en-IN" dirty="0"/>
              <a:t> </a:t>
            </a:r>
            <a:r>
              <a:rPr lang="en-IN" dirty="0" smtClean="0"/>
              <a:t> In particular neutron diffraction is advantageous for the localisation of light atoms and the determination of magnetic ordering.</a:t>
            </a: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dirty="0" smtClean="0"/>
              <a:t>    Neutron diffraction has some unique characteristics when compared to other types of radiation.</a:t>
            </a:r>
            <a:r>
              <a:rPr lang="en-IN" dirty="0"/>
              <a:t> T</a:t>
            </a:r>
            <a:r>
              <a:rPr lang="en-IN" dirty="0" smtClean="0"/>
              <a:t>his makes it very useful for the study of the atomic structure of liquids, amorphous materials  and crystalline materials.</a:t>
            </a:r>
            <a:endParaRPr lang="en-I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dirty="0" smtClean="0"/>
              <a:t>  Diffraction method can be divided into two interaction .</a:t>
            </a:r>
          </a:p>
          <a:p>
            <a:pPr>
              <a:buNone/>
            </a:pPr>
            <a:r>
              <a:rPr lang="en-IN" dirty="0"/>
              <a:t> </a:t>
            </a:r>
            <a:r>
              <a:rPr lang="en-IN" dirty="0" smtClean="0"/>
              <a:t>   1) Nuclear diffraction : diffraction due to the interaction between neutrons and atomic nuclei .</a:t>
            </a:r>
          </a:p>
          <a:p>
            <a:pPr>
              <a:buNone/>
            </a:pPr>
            <a:r>
              <a:rPr lang="en-IN" dirty="0"/>
              <a:t> </a:t>
            </a:r>
            <a:r>
              <a:rPr lang="en-IN" dirty="0" smtClean="0"/>
              <a:t>   2) Magnetic diffraction :diffraction due to the interaction between the magnetic moments of neutrons and magnetic moments of atoms.</a:t>
            </a:r>
            <a:endParaRPr lang="en-I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APPLICATION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Crystals due to the absorb neutrons so they are useful for studying components that contain heavy atoms that strongly absorb x rays.</a:t>
            </a:r>
          </a:p>
          <a:p>
            <a:r>
              <a:rPr lang="en-IN" dirty="0" smtClean="0"/>
              <a:t>Neutrons can penetrate several millimetres  of materials like aluminium and steel.</a:t>
            </a:r>
          </a:p>
          <a:p>
            <a:r>
              <a:rPr lang="en-IN" dirty="0" smtClean="0"/>
              <a:t> neutrons are more useful than x rays for determining the crystal structures of solids containing light elements i.e., Neutrons interact very strongly with lighter elements 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Neutron diffraction is great for measuring crystalline properties –size, order  </a:t>
            </a:r>
            <a:r>
              <a:rPr lang="en-IN" dirty="0" err="1" smtClean="0"/>
              <a:t>vs</a:t>
            </a:r>
            <a:r>
              <a:rPr lang="en-IN" dirty="0" smtClean="0"/>
              <a:t> disorders.</a:t>
            </a:r>
          </a:p>
          <a:p>
            <a:r>
              <a:rPr lang="en-IN" dirty="0" smtClean="0"/>
              <a:t>Small angle neutron scattering (SANS) can measures the nano to meso structure of matter.</a:t>
            </a:r>
          </a:p>
          <a:p>
            <a:r>
              <a:rPr lang="en-IN" dirty="0" smtClean="0"/>
              <a:t>Neutron diffraction cryoporometry is great for measuring the quality and structure of crystalline phases  .</a:t>
            </a:r>
            <a:endParaRPr lang="en-I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 YOU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IN" dirty="0" smtClean="0"/>
              <a:t>              </a:t>
            </a:r>
          </a:p>
          <a:p>
            <a:pPr>
              <a:buNone/>
            </a:pPr>
            <a:endParaRPr lang="en-IN" dirty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r>
              <a:rPr lang="en-IN" dirty="0" smtClean="0"/>
              <a:t>                                                     TEJASHWINI H S</a:t>
            </a:r>
          </a:p>
          <a:p>
            <a:pPr>
              <a:buNone/>
            </a:pPr>
            <a:r>
              <a:rPr lang="en-IN" dirty="0"/>
              <a:t> </a:t>
            </a:r>
            <a:r>
              <a:rPr lang="en-IN" dirty="0" smtClean="0"/>
              <a:t>                                                     Asst.professor</a:t>
            </a:r>
          </a:p>
          <a:p>
            <a:pPr>
              <a:buNone/>
            </a:pPr>
            <a:r>
              <a:rPr lang="en-IN" dirty="0"/>
              <a:t> </a:t>
            </a:r>
            <a:r>
              <a:rPr lang="en-IN" dirty="0" smtClean="0"/>
              <a:t>                                         department of chemistry  </a:t>
            </a:r>
          </a:p>
          <a:p>
            <a:pPr>
              <a:buNone/>
            </a:pPr>
            <a:r>
              <a:rPr lang="en-IN" dirty="0"/>
              <a:t> </a:t>
            </a:r>
            <a:r>
              <a:rPr lang="en-IN" dirty="0" smtClean="0"/>
              <a:t>                                                   BCC, Bangalore                                   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57</TotalTime>
  <Words>312</Words>
  <Application>Microsoft Office PowerPoint</Application>
  <PresentationFormat>On-screen Show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Apex</vt:lpstr>
      <vt:lpstr>Geometrical crystallography</vt:lpstr>
      <vt:lpstr>Neutron diffraction</vt:lpstr>
      <vt:lpstr>Slide 3</vt:lpstr>
      <vt:lpstr>Slide 4</vt:lpstr>
      <vt:lpstr>Slide 5</vt:lpstr>
      <vt:lpstr>APPLICATION</vt:lpstr>
      <vt:lpstr>Slide 7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Geometrical crystallography</dc:title>
  <dc:creator>Dell</dc:creator>
  <cp:lastModifiedBy>Dell</cp:lastModifiedBy>
  <cp:revision>7</cp:revision>
  <dcterms:created xsi:type="dcterms:W3CDTF">2019-04-08T16:28:13Z</dcterms:created>
  <dcterms:modified xsi:type="dcterms:W3CDTF">2019-04-08T17:29:07Z</dcterms:modified>
</cp:coreProperties>
</file>