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487" autoAdjust="0"/>
    <p:restoredTop sz="86477" autoAdjust="0"/>
  </p:normalViewPr>
  <p:slideViewPr>
    <p:cSldViewPr snapToGrid="0">
      <p:cViewPr>
        <p:scale>
          <a:sx n="79" d="100"/>
          <a:sy n="79" d="100"/>
        </p:scale>
        <p:origin x="-552" y="-3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57856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32632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33523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pPr/>
              <a:t>11/29/2019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25959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24344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pPr/>
              <a:t>11/29/2019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17703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51936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61854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2958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11/29/2019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55378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0493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11/29/2019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86572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analakshmi.com/" TargetMode="External"/><Relationship Id="rId2" Type="http://schemas.openxmlformats.org/officeDocument/2006/relationships/hyperlink" Target="http://www.mca.gov.in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374" y="578478"/>
            <a:ext cx="10058400" cy="356616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HISTORY AND EVOLUTION OF CSR IN INDIA</a:t>
            </a:r>
            <a:endParaRPr lang="en-US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200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1185" y="142223"/>
            <a:ext cx="10058400" cy="1450757"/>
          </a:xfrm>
        </p:spPr>
        <p:txBody>
          <a:bodyPr>
            <a:noAutofit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EVOLUTION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OF CSR IN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INDIA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36333" y="1749481"/>
            <a:ext cx="10058400" cy="4023360"/>
          </a:xfrm>
        </p:spPr>
        <p:txBody>
          <a:bodyPr>
            <a:noAutofit/>
          </a:bodyPr>
          <a:lstStyle/>
          <a:p>
            <a:pPr algn="just">
              <a:buFont typeface="Courier New" pitchFamily="49" charset="0"/>
              <a:buChar char="o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CSR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is the process by which an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organization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thinks about and evolves its relationships with stakeholders for the common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good</a:t>
            </a:r>
          </a:p>
          <a:p>
            <a:pPr algn="just">
              <a:buFont typeface="Courier New" pitchFamily="49" charset="0"/>
              <a:buChar char="o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emonstrates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its commitment in this regard by adoption of appropriate business processes and strategies.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Font typeface="Courier New" pitchFamily="49" charset="0"/>
              <a:buChar char="o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CSR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is not charity or mere donations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91440" lvl="2" indent="-91440" algn="just">
              <a:spcBef>
                <a:spcPts val="1200"/>
              </a:spcBef>
              <a:spcAft>
                <a:spcPts val="200"/>
              </a:spcAft>
              <a:buSzPct val="100000"/>
              <a:buFont typeface="Courier New" pitchFamily="49" charset="0"/>
              <a:buChar char="o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In India, there is a growing realization that business cannot succeed in isolation and social progress is necessary for sustainable growth. </a:t>
            </a:r>
          </a:p>
          <a:p>
            <a:pPr marL="0" indent="0" algn="just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684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589547"/>
            <a:ext cx="10058400" cy="5570621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last decade of the twentieth century witnessed a shift in focus from charity and traditional philanthropy towards a more direct engagement of business in mainstream development, and concern for disadvantaged groups in society.</a:t>
            </a:r>
          </a:p>
          <a:p>
            <a:pPr algn="just">
              <a:buFont typeface="Courier New" pitchFamily="49" charset="0"/>
              <a:buChar char="o"/>
            </a:pP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ideal CSR practice has both ethical and philosophical dimensions, particularly in India where there is a wide gap between sections of people in terms of income and standards as well as socio-economic status.</a:t>
            </a:r>
          </a:p>
          <a:p>
            <a:pPr algn="just">
              <a:buFont typeface="Courier New" pitchFamily="49" charset="0"/>
              <a:buChar char="o"/>
            </a:pP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981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3316" y="214414"/>
            <a:ext cx="9880333" cy="1325628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IMPORTANCE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1659" y="1941986"/>
            <a:ext cx="10058400" cy="4023360"/>
          </a:xfrm>
        </p:spPr>
        <p:txBody>
          <a:bodyPr>
            <a:noAutofit/>
          </a:bodyPr>
          <a:lstStyle/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CSR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HAS BECOME AN IMPORTANT ISSUE BECAUSE OF THE FOLLOWING FACTORS:</a:t>
            </a:r>
          </a:p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■ CSR helps in strengthening the relationship between companies and stakeholders.</a:t>
            </a:r>
          </a:p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■ It enables continuous improvement and encourages innovations.</a:t>
            </a:r>
          </a:p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■ Attracts the best industry talent as a socially responsible company.</a:t>
            </a:r>
          </a:p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■ Provides additional motivation to employees.</a:t>
            </a:r>
          </a:p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■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Enhances ability to manage stakeholder expectations.</a:t>
            </a:r>
          </a:p>
          <a:p>
            <a:pPr algn="just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94677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latin typeface="Times New Roman" pitchFamily="18" charset="0"/>
                <a:cs typeface="Times New Roman" pitchFamily="18" charset="0"/>
              </a:rPr>
              <a:t>HISTORY AND EVOLUTION OF CSR IN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INDIA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buFont typeface="Courier New" pitchFamily="49" charset="0"/>
              <a:buChar char="o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India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has the world’s richest tradition of corporate social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responsibility.</a:t>
            </a:r>
          </a:p>
          <a:p>
            <a:pPr algn="just">
              <a:buFont typeface="Courier New" pitchFamily="49" charset="0"/>
              <a:buChar char="o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CSR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in India has evolved through different phases, like community engagement, socially responsible production and socially responsible employee relations.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Its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history and evolution can be divided into four major phases</a:t>
            </a:r>
          </a:p>
        </p:txBody>
      </p:sp>
    </p:spTree>
    <p:extLst>
      <p:ext uri="{BB962C8B-B14F-4D97-AF65-F5344CB8AC3E}">
        <p14:creationId xmlns:p14="http://schemas.microsoft.com/office/powerpoint/2010/main" xmlns="" val="115857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218" y="226446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PHASES OF EVOLUTION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Font typeface="Courier New" pitchFamily="49" charset="0"/>
              <a:buChar char="o"/>
            </a:pPr>
            <a:r>
              <a:rPr lang="en-US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Phase 1 </a:t>
            </a:r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(till 1850 )  </a:t>
            </a: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purely philanthropy 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charity during </a:t>
            </a:r>
            <a:r>
              <a:rPr lang="en-US" sz="3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industrialisation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corporation is only responsible to owners and </a:t>
            </a: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managers.</a:t>
            </a:r>
          </a:p>
          <a:p>
            <a:pPr algn="just">
              <a:buFont typeface="Courier New" pitchFamily="49" charset="0"/>
              <a:buChar char="o"/>
            </a:pPr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Phase </a:t>
            </a:r>
            <a:r>
              <a:rPr lang="en-US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(</a:t>
            </a:r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1860 </a:t>
            </a:r>
            <a:r>
              <a:rPr lang="en-US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1950) </a:t>
            </a: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CSR 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 social development during the Independence struggle; corporation is responsible to owners, managers and </a:t>
            </a: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employees.</a:t>
            </a:r>
          </a:p>
          <a:p>
            <a:pPr algn="just">
              <a:buFont typeface="Courier New" pitchFamily="49" charset="0"/>
              <a:buChar char="o"/>
            </a:pPr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Phase </a:t>
            </a:r>
            <a:r>
              <a:rPr lang="en-US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(</a:t>
            </a:r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1960 </a:t>
            </a:r>
            <a:r>
              <a:rPr lang="en-US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1970) </a:t>
            </a: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CSR 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under the “mixed economy paradigm”; corporation is responsible to owners, managers and other target </a:t>
            </a: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environments.</a:t>
            </a:r>
          </a:p>
          <a:p>
            <a:pPr algn="just">
              <a:buFont typeface="Courier New" pitchFamily="49" charset="0"/>
              <a:buChar char="o"/>
            </a:pPr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Phase </a:t>
            </a:r>
            <a:r>
              <a:rPr lang="en-US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(1980 </a:t>
            </a:r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onwards) </a:t>
            </a: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CSR 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a </a:t>
            </a:r>
            <a:r>
              <a:rPr lang="en-US" sz="3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globalised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world is in a confused state; corporation is responsible to owners, managers, other target environments and the public at large. 	</a:t>
            </a:r>
          </a:p>
          <a:p>
            <a:pPr algn="just">
              <a:buFont typeface="Courier New" pitchFamily="49" charset="0"/>
              <a:buChar char="o"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363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5248" y="214413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CONCLUSION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CSR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has opened new opportunities for all stakeholders (including the corporate sector, government, non-profit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organizations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the community at large) to devise innovative ways to contribute to equitable social and economic development.</a:t>
            </a:r>
          </a:p>
          <a:p>
            <a:pPr algn="just"/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465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REFERENCE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en-US" sz="2800" u="sng" dirty="0" smtClean="0">
                <a:hlinkClick r:id="rId2"/>
              </a:rPr>
              <a:t>www.mca.gov.in</a:t>
            </a:r>
            <a:endParaRPr lang="en-US" sz="2800" dirty="0"/>
          </a:p>
          <a:p>
            <a:pPr>
              <a:buFont typeface="Courier New" pitchFamily="49" charset="0"/>
              <a:buChar char="o"/>
            </a:pPr>
            <a:r>
              <a:rPr lang="en-US" sz="2800" u="sng" dirty="0">
                <a:hlinkClick r:id="rId3"/>
              </a:rPr>
              <a:t>www.janalakshmi.com</a:t>
            </a:r>
            <a:endParaRPr lang="en-US" sz="2800" dirty="0"/>
          </a:p>
          <a:p>
            <a:pPr>
              <a:buFont typeface="Courier New" pitchFamily="49" charset="0"/>
              <a:buChar char="o"/>
            </a:pPr>
            <a:r>
              <a:rPr lang="en-US" sz="2800" dirty="0">
                <a:solidFill>
                  <a:schemeClr val="tx1"/>
                </a:solidFill>
              </a:rPr>
              <a:t>shodhganga.inflibnet.ac.in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8998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378</TotalTime>
  <Words>418</Words>
  <Application>Microsoft Office PowerPoint</Application>
  <PresentationFormat>Custom</PresentationFormat>
  <Paragraphs>34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Retrospect</vt:lpstr>
      <vt:lpstr>HISTORY AND EVOLUTION OF CSR IN INDIA</vt:lpstr>
      <vt:lpstr>EVOLUTION OF CSR IN INDIA</vt:lpstr>
      <vt:lpstr>Slide 3</vt:lpstr>
      <vt:lpstr>IMPORTANCE</vt:lpstr>
      <vt:lpstr>HISTORY AND EVOLUTION OF CSR IN INDIA</vt:lpstr>
      <vt:lpstr>PHASES OF EVOLUTION</vt:lpstr>
      <vt:lpstr>CONCLUSION</vt:lpstr>
      <vt:lpstr>REFERENCE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TYPES OF RECRUITMENT</dc:title>
  <dc:creator>hp</dc:creator>
  <cp:lastModifiedBy>admin</cp:lastModifiedBy>
  <cp:revision>31</cp:revision>
  <dcterms:created xsi:type="dcterms:W3CDTF">2016-08-21T15:20:44Z</dcterms:created>
  <dcterms:modified xsi:type="dcterms:W3CDTF">2019-11-30T06:42:37Z</dcterms:modified>
</cp:coreProperties>
</file>