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62" r:id="rId4"/>
    <p:sldId id="263" r:id="rId5"/>
    <p:sldId id="264" r:id="rId6"/>
    <p:sldId id="265"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6985" autoAdjust="0"/>
    <p:restoredTop sz="94660"/>
  </p:normalViewPr>
  <p:slideViewPr>
    <p:cSldViewPr snapToGrid="0">
      <p:cViewPr varScale="1">
        <p:scale>
          <a:sx n="89" d="100"/>
          <a:sy n="89" d="100"/>
        </p:scale>
        <p:origin x="-126" y="-15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I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02F9F663-FF3B-4A38-B6A3-39876D2A9E2D}" type="datetimeFigureOut">
              <a:rPr lang="en-IN" smtClean="0"/>
              <a:pPr/>
              <a:t>29-11-2019</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9F709830-5699-43CC-823F-C0EC0054F0BB}" type="slidenum">
              <a:rPr lang="en-IN" smtClean="0"/>
              <a:pPr/>
              <a:t>‹#›</a:t>
            </a:fld>
            <a:endParaRPr lang="en-IN"/>
          </a:p>
        </p:txBody>
      </p:sp>
    </p:spTree>
    <p:extLst>
      <p:ext uri="{BB962C8B-B14F-4D97-AF65-F5344CB8AC3E}">
        <p14:creationId xmlns:p14="http://schemas.microsoft.com/office/powerpoint/2010/main" xmlns="" val="25218790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02F9F663-FF3B-4A38-B6A3-39876D2A9E2D}" type="datetimeFigureOut">
              <a:rPr lang="en-IN" smtClean="0"/>
              <a:pPr/>
              <a:t>29-11-2019</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9F709830-5699-43CC-823F-C0EC0054F0BB}" type="slidenum">
              <a:rPr lang="en-IN" smtClean="0"/>
              <a:pPr/>
              <a:t>‹#›</a:t>
            </a:fld>
            <a:endParaRPr lang="en-IN"/>
          </a:p>
        </p:txBody>
      </p:sp>
    </p:spTree>
    <p:extLst>
      <p:ext uri="{BB962C8B-B14F-4D97-AF65-F5344CB8AC3E}">
        <p14:creationId xmlns:p14="http://schemas.microsoft.com/office/powerpoint/2010/main" xmlns="" val="20285209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02F9F663-FF3B-4A38-B6A3-39876D2A9E2D}" type="datetimeFigureOut">
              <a:rPr lang="en-IN" smtClean="0"/>
              <a:pPr/>
              <a:t>29-11-2019</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9F709830-5699-43CC-823F-C0EC0054F0BB}" type="slidenum">
              <a:rPr lang="en-IN" smtClean="0"/>
              <a:pPr/>
              <a:t>‹#›</a:t>
            </a:fld>
            <a:endParaRPr lang="en-IN"/>
          </a:p>
        </p:txBody>
      </p:sp>
    </p:spTree>
    <p:extLst>
      <p:ext uri="{BB962C8B-B14F-4D97-AF65-F5344CB8AC3E}">
        <p14:creationId xmlns:p14="http://schemas.microsoft.com/office/powerpoint/2010/main" xmlns="" val="15977426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02F9F663-FF3B-4A38-B6A3-39876D2A9E2D}" type="datetimeFigureOut">
              <a:rPr lang="en-IN" smtClean="0"/>
              <a:pPr/>
              <a:t>29-11-2019</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9F709830-5699-43CC-823F-C0EC0054F0BB}" type="slidenum">
              <a:rPr lang="en-IN" smtClean="0"/>
              <a:pPr/>
              <a:t>‹#›</a:t>
            </a:fld>
            <a:endParaRPr lang="en-IN"/>
          </a:p>
        </p:txBody>
      </p:sp>
    </p:spTree>
    <p:extLst>
      <p:ext uri="{BB962C8B-B14F-4D97-AF65-F5344CB8AC3E}">
        <p14:creationId xmlns:p14="http://schemas.microsoft.com/office/powerpoint/2010/main" xmlns="" val="142689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I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2F9F663-FF3B-4A38-B6A3-39876D2A9E2D}" type="datetimeFigureOut">
              <a:rPr lang="en-IN" smtClean="0"/>
              <a:pPr/>
              <a:t>29-11-2019</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9F709830-5699-43CC-823F-C0EC0054F0BB}" type="slidenum">
              <a:rPr lang="en-IN" smtClean="0"/>
              <a:pPr/>
              <a:t>‹#›</a:t>
            </a:fld>
            <a:endParaRPr lang="en-IN"/>
          </a:p>
        </p:txBody>
      </p:sp>
    </p:spTree>
    <p:extLst>
      <p:ext uri="{BB962C8B-B14F-4D97-AF65-F5344CB8AC3E}">
        <p14:creationId xmlns:p14="http://schemas.microsoft.com/office/powerpoint/2010/main" xmlns="" val="13717438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02F9F663-FF3B-4A38-B6A3-39876D2A9E2D}" type="datetimeFigureOut">
              <a:rPr lang="en-IN" smtClean="0"/>
              <a:pPr/>
              <a:t>29-11-2019</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9F709830-5699-43CC-823F-C0EC0054F0BB}" type="slidenum">
              <a:rPr lang="en-IN" smtClean="0"/>
              <a:pPr/>
              <a:t>‹#›</a:t>
            </a:fld>
            <a:endParaRPr lang="en-IN"/>
          </a:p>
        </p:txBody>
      </p:sp>
    </p:spTree>
    <p:extLst>
      <p:ext uri="{BB962C8B-B14F-4D97-AF65-F5344CB8AC3E}">
        <p14:creationId xmlns:p14="http://schemas.microsoft.com/office/powerpoint/2010/main" xmlns="" val="25567228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I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02F9F663-FF3B-4A38-B6A3-39876D2A9E2D}" type="datetimeFigureOut">
              <a:rPr lang="en-IN" smtClean="0"/>
              <a:pPr/>
              <a:t>29-11-2019</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9F709830-5699-43CC-823F-C0EC0054F0BB}" type="slidenum">
              <a:rPr lang="en-IN" smtClean="0"/>
              <a:pPr/>
              <a:t>‹#›</a:t>
            </a:fld>
            <a:endParaRPr lang="en-IN"/>
          </a:p>
        </p:txBody>
      </p:sp>
    </p:spTree>
    <p:extLst>
      <p:ext uri="{BB962C8B-B14F-4D97-AF65-F5344CB8AC3E}">
        <p14:creationId xmlns:p14="http://schemas.microsoft.com/office/powerpoint/2010/main" xmlns="" val="16636498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02F9F663-FF3B-4A38-B6A3-39876D2A9E2D}" type="datetimeFigureOut">
              <a:rPr lang="en-IN" smtClean="0"/>
              <a:pPr/>
              <a:t>29-11-2019</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9F709830-5699-43CC-823F-C0EC0054F0BB}" type="slidenum">
              <a:rPr lang="en-IN" smtClean="0"/>
              <a:pPr/>
              <a:t>‹#›</a:t>
            </a:fld>
            <a:endParaRPr lang="en-IN"/>
          </a:p>
        </p:txBody>
      </p:sp>
    </p:spTree>
    <p:extLst>
      <p:ext uri="{BB962C8B-B14F-4D97-AF65-F5344CB8AC3E}">
        <p14:creationId xmlns:p14="http://schemas.microsoft.com/office/powerpoint/2010/main" xmlns="" val="39039330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F9F663-FF3B-4A38-B6A3-39876D2A9E2D}" type="datetimeFigureOut">
              <a:rPr lang="en-IN" smtClean="0"/>
              <a:pPr/>
              <a:t>29-11-2019</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9F709830-5699-43CC-823F-C0EC0054F0BB}" type="slidenum">
              <a:rPr lang="en-IN" smtClean="0"/>
              <a:pPr/>
              <a:t>‹#›</a:t>
            </a:fld>
            <a:endParaRPr lang="en-IN"/>
          </a:p>
        </p:txBody>
      </p:sp>
    </p:spTree>
    <p:extLst>
      <p:ext uri="{BB962C8B-B14F-4D97-AF65-F5344CB8AC3E}">
        <p14:creationId xmlns:p14="http://schemas.microsoft.com/office/powerpoint/2010/main" xmlns="" val="42577706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I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2F9F663-FF3B-4A38-B6A3-39876D2A9E2D}" type="datetimeFigureOut">
              <a:rPr lang="en-IN" smtClean="0"/>
              <a:pPr/>
              <a:t>29-11-2019</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9F709830-5699-43CC-823F-C0EC0054F0BB}" type="slidenum">
              <a:rPr lang="en-IN" smtClean="0"/>
              <a:pPr/>
              <a:t>‹#›</a:t>
            </a:fld>
            <a:endParaRPr lang="en-IN"/>
          </a:p>
        </p:txBody>
      </p:sp>
    </p:spTree>
    <p:extLst>
      <p:ext uri="{BB962C8B-B14F-4D97-AF65-F5344CB8AC3E}">
        <p14:creationId xmlns:p14="http://schemas.microsoft.com/office/powerpoint/2010/main" xmlns="" val="35353146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I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2F9F663-FF3B-4A38-B6A3-39876D2A9E2D}" type="datetimeFigureOut">
              <a:rPr lang="en-IN" smtClean="0"/>
              <a:pPr/>
              <a:t>29-11-2019</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9F709830-5699-43CC-823F-C0EC0054F0BB}" type="slidenum">
              <a:rPr lang="en-IN" smtClean="0"/>
              <a:pPr/>
              <a:t>‹#›</a:t>
            </a:fld>
            <a:endParaRPr lang="en-IN"/>
          </a:p>
        </p:txBody>
      </p:sp>
    </p:spTree>
    <p:extLst>
      <p:ext uri="{BB962C8B-B14F-4D97-AF65-F5344CB8AC3E}">
        <p14:creationId xmlns:p14="http://schemas.microsoft.com/office/powerpoint/2010/main" xmlns="" val="8950996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F9F663-FF3B-4A38-B6A3-39876D2A9E2D}" type="datetimeFigureOut">
              <a:rPr lang="en-IN" smtClean="0"/>
              <a:pPr/>
              <a:t>29-11-2019</a:t>
            </a:fld>
            <a:endParaRPr lang="en-I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709830-5699-43CC-823F-C0EC0054F0BB}" type="slidenum">
              <a:rPr lang="en-IN" smtClean="0"/>
              <a:pPr/>
              <a:t>‹#›</a:t>
            </a:fld>
            <a:endParaRPr lang="en-IN"/>
          </a:p>
        </p:txBody>
      </p:sp>
    </p:spTree>
    <p:extLst>
      <p:ext uri="{BB962C8B-B14F-4D97-AF65-F5344CB8AC3E}">
        <p14:creationId xmlns:p14="http://schemas.microsoft.com/office/powerpoint/2010/main" xmlns="" val="21823753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7292" y="2064834"/>
            <a:ext cx="10515600" cy="1325563"/>
          </a:xfrm>
        </p:spPr>
        <p:txBody>
          <a:bodyPr/>
          <a:lstStyle/>
          <a:p>
            <a:pPr algn="ctr"/>
            <a:r>
              <a:rPr lang="en-IN" dirty="0" smtClean="0"/>
              <a:t>    STRENGTHS AND WEAKNESS OF CSR</a:t>
            </a:r>
            <a:endParaRPr lang="en-IN" dirty="0"/>
          </a:p>
        </p:txBody>
      </p:sp>
    </p:spTree>
    <p:extLst>
      <p:ext uri="{BB962C8B-B14F-4D97-AF65-F5344CB8AC3E}">
        <p14:creationId xmlns:p14="http://schemas.microsoft.com/office/powerpoint/2010/main" xmlns="" val="37308840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                   INTRODUCTION</a:t>
            </a:r>
            <a:endParaRPr lang="en-IN" dirty="0"/>
          </a:p>
        </p:txBody>
      </p:sp>
      <p:sp>
        <p:nvSpPr>
          <p:cNvPr id="3" name="Content Placeholder 2"/>
          <p:cNvSpPr>
            <a:spLocks noGrp="1"/>
          </p:cNvSpPr>
          <p:nvPr>
            <p:ph idx="1"/>
          </p:nvPr>
        </p:nvSpPr>
        <p:spPr/>
        <p:txBody>
          <a:bodyPr>
            <a:normAutofit/>
          </a:bodyPr>
          <a:lstStyle/>
          <a:p>
            <a:r>
              <a:rPr lang="en-US" dirty="0"/>
              <a:t>Corporate Social Responsibility is also regarded as Sustainable Responsible business. </a:t>
            </a:r>
            <a:endParaRPr lang="en-US" dirty="0" smtClean="0"/>
          </a:p>
          <a:p>
            <a:r>
              <a:rPr lang="en-US" dirty="0" smtClean="0"/>
              <a:t>CSR </a:t>
            </a:r>
            <a:r>
              <a:rPr lang="en-US" dirty="0"/>
              <a:t>is self regulating activity adhere to law, ethics and international norms</a:t>
            </a:r>
            <a:r>
              <a:rPr lang="en-US" dirty="0" smtClean="0"/>
              <a:t>.</a:t>
            </a:r>
          </a:p>
          <a:p>
            <a:r>
              <a:rPr lang="en-US" dirty="0" smtClean="0"/>
              <a:t> </a:t>
            </a:r>
            <a:r>
              <a:rPr lang="en-US" dirty="0"/>
              <a:t>It is a well-known concept in today’s scenario but in earlier times it was not so known. </a:t>
            </a:r>
            <a:endParaRPr lang="en-IN" dirty="0" smtClean="0"/>
          </a:p>
          <a:p>
            <a:pPr>
              <a:buNone/>
            </a:pPr>
            <a:endParaRPr lang="en-IN" dirty="0"/>
          </a:p>
        </p:txBody>
      </p:sp>
    </p:spTree>
    <p:extLst>
      <p:ext uri="{BB962C8B-B14F-4D97-AF65-F5344CB8AC3E}">
        <p14:creationId xmlns:p14="http://schemas.microsoft.com/office/powerpoint/2010/main" xmlns="" val="23197692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                   STRENGTHS OF CSR</a:t>
            </a:r>
            <a:endParaRPr lang="en-IN" dirty="0"/>
          </a:p>
        </p:txBody>
      </p:sp>
      <p:sp>
        <p:nvSpPr>
          <p:cNvPr id="3" name="Content Placeholder 2"/>
          <p:cNvSpPr>
            <a:spLocks noGrp="1"/>
          </p:cNvSpPr>
          <p:nvPr>
            <p:ph idx="1"/>
          </p:nvPr>
        </p:nvSpPr>
        <p:spPr/>
        <p:txBody>
          <a:bodyPr/>
          <a:lstStyle/>
          <a:p>
            <a:r>
              <a:rPr lang="en-US" sz="2000" dirty="0" smtClean="0"/>
              <a:t> </a:t>
            </a:r>
            <a:r>
              <a:rPr lang="en-US" sz="2000" dirty="0"/>
              <a:t>The ability to have positive impact in the community</a:t>
            </a:r>
            <a:endParaRPr lang="en-IN" sz="2000" dirty="0"/>
          </a:p>
          <a:p>
            <a:r>
              <a:rPr lang="en-US" sz="2000" dirty="0" smtClean="0"/>
              <a:t> </a:t>
            </a:r>
            <a:r>
              <a:rPr lang="en-US" sz="2000" dirty="0"/>
              <a:t>It supports public value outcomes</a:t>
            </a:r>
            <a:endParaRPr lang="en-IN" sz="2000" dirty="0"/>
          </a:p>
          <a:p>
            <a:r>
              <a:rPr lang="en-US" sz="2000" dirty="0" smtClean="0"/>
              <a:t> </a:t>
            </a:r>
            <a:r>
              <a:rPr lang="en-US" sz="2000" dirty="0"/>
              <a:t>It supports being an employer of choice</a:t>
            </a:r>
            <a:endParaRPr lang="en-IN" sz="2000" dirty="0"/>
          </a:p>
          <a:p>
            <a:r>
              <a:rPr lang="en-US" sz="2000" dirty="0" smtClean="0"/>
              <a:t>.It </a:t>
            </a:r>
            <a:r>
              <a:rPr lang="en-US" sz="2000" dirty="0"/>
              <a:t>encourages both professional and personal development</a:t>
            </a:r>
            <a:endParaRPr lang="en-IN" sz="2000" dirty="0"/>
          </a:p>
          <a:p>
            <a:r>
              <a:rPr lang="en-US" sz="2000" dirty="0" smtClean="0"/>
              <a:t> </a:t>
            </a:r>
            <a:r>
              <a:rPr lang="en-US" sz="2000" dirty="0"/>
              <a:t>It enhances relationships </a:t>
            </a:r>
            <a:r>
              <a:rPr lang="en-US" sz="2000"/>
              <a:t>with </a:t>
            </a:r>
            <a:r>
              <a:rPr lang="en-US" sz="2000" smtClean="0"/>
              <a:t>communities.</a:t>
            </a:r>
            <a:endParaRPr lang="en-IN" sz="2000" dirty="0"/>
          </a:p>
          <a:p>
            <a:endParaRPr lang="en-IN" dirty="0"/>
          </a:p>
        </p:txBody>
      </p:sp>
    </p:spTree>
    <p:extLst>
      <p:ext uri="{BB962C8B-B14F-4D97-AF65-F5344CB8AC3E}">
        <p14:creationId xmlns:p14="http://schemas.microsoft.com/office/powerpoint/2010/main" xmlns="" val="18741988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                 WEAKENESS OF CSR</a:t>
            </a:r>
            <a:endParaRPr lang="en-IN" dirty="0"/>
          </a:p>
        </p:txBody>
      </p:sp>
      <p:sp>
        <p:nvSpPr>
          <p:cNvPr id="3" name="Content Placeholder 2"/>
          <p:cNvSpPr>
            <a:spLocks noGrp="1"/>
          </p:cNvSpPr>
          <p:nvPr>
            <p:ph idx="1"/>
          </p:nvPr>
        </p:nvSpPr>
        <p:spPr/>
        <p:txBody>
          <a:bodyPr>
            <a:normAutofit fontScale="85000" lnSpcReduction="20000"/>
          </a:bodyPr>
          <a:lstStyle/>
          <a:p>
            <a:pPr marL="0" indent="0">
              <a:buNone/>
            </a:pPr>
            <a:endParaRPr lang="en-IN" dirty="0"/>
          </a:p>
          <a:p>
            <a:pPr lvl="0"/>
            <a:r>
              <a:rPr lang="en-US" dirty="0"/>
              <a:t>There is lack of communication between companies and general </a:t>
            </a:r>
            <a:r>
              <a:rPr lang="en-US" dirty="0" smtClean="0"/>
              <a:t>public.</a:t>
            </a:r>
            <a:endParaRPr lang="en-IN" dirty="0"/>
          </a:p>
          <a:p>
            <a:pPr lvl="0"/>
            <a:r>
              <a:rPr lang="en-US" dirty="0"/>
              <a:t>Due to lack of transparency among the companies , CSR initiatives can’t be taken as there is no proper report of profitability, exact information, audit issues and utilization of funds. </a:t>
            </a:r>
            <a:endParaRPr lang="en-IN" dirty="0"/>
          </a:p>
          <a:p>
            <a:pPr lvl="0"/>
            <a:r>
              <a:rPr lang="en-US" dirty="0"/>
              <a:t>The people in India take CSR as narrower term but in reality is a broader term if taken into action. </a:t>
            </a:r>
            <a:endParaRPr lang="en-IN" dirty="0"/>
          </a:p>
          <a:p>
            <a:pPr lvl="0"/>
            <a:r>
              <a:rPr lang="en-US" dirty="0"/>
              <a:t>There is lack of judgement within a time frame due to which there is duplication of others’ efforts. </a:t>
            </a:r>
            <a:endParaRPr lang="en-IN" dirty="0"/>
          </a:p>
          <a:p>
            <a:pPr lvl="0"/>
            <a:r>
              <a:rPr lang="en-US" dirty="0"/>
              <a:t>Well organized non-government organizations are not available in rural and remote areas. </a:t>
            </a:r>
            <a:endParaRPr lang="en-IN" dirty="0"/>
          </a:p>
          <a:p>
            <a:pPr lvl="0"/>
            <a:r>
              <a:rPr lang="en-US" dirty="0"/>
              <a:t>Involves lot of money to be spent </a:t>
            </a:r>
            <a:endParaRPr lang="en-IN" dirty="0"/>
          </a:p>
          <a:p>
            <a:endParaRPr lang="en-IN" dirty="0"/>
          </a:p>
        </p:txBody>
      </p:sp>
    </p:spTree>
    <p:extLst>
      <p:ext uri="{BB962C8B-B14F-4D97-AF65-F5344CB8AC3E}">
        <p14:creationId xmlns:p14="http://schemas.microsoft.com/office/powerpoint/2010/main" xmlns="" val="7557313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                       CONCLUSION</a:t>
            </a:r>
            <a:endParaRPr lang="en-IN" dirty="0"/>
          </a:p>
        </p:txBody>
      </p:sp>
      <p:sp>
        <p:nvSpPr>
          <p:cNvPr id="3" name="Content Placeholder 2"/>
          <p:cNvSpPr>
            <a:spLocks noGrp="1"/>
          </p:cNvSpPr>
          <p:nvPr>
            <p:ph idx="1"/>
          </p:nvPr>
        </p:nvSpPr>
        <p:spPr/>
        <p:txBody>
          <a:bodyPr>
            <a:normAutofit/>
          </a:bodyPr>
          <a:lstStyle/>
          <a:p>
            <a:pPr marL="0" indent="0">
              <a:buNone/>
            </a:pPr>
            <a:endParaRPr lang="en-IN" dirty="0"/>
          </a:p>
          <a:p>
            <a:pPr>
              <a:buNone/>
            </a:pPr>
            <a:r>
              <a:rPr lang="en-US" dirty="0" smtClean="0"/>
              <a:t>   Corporate </a:t>
            </a:r>
            <a:r>
              <a:rPr lang="en-US" dirty="0"/>
              <a:t>Social Responsibility is not a single time process. It will go on as the company is surviving and its activities are running</a:t>
            </a:r>
            <a:r>
              <a:rPr lang="en-US" dirty="0" smtClean="0"/>
              <a:t>. A </a:t>
            </a:r>
            <a:r>
              <a:rPr lang="en-US" dirty="0"/>
              <a:t>company’s reputation success and survival is in the hands of society. </a:t>
            </a:r>
            <a:endParaRPr lang="en-US" dirty="0" smtClean="0"/>
          </a:p>
          <a:p>
            <a:pPr>
              <a:buNone/>
            </a:pPr>
            <a:r>
              <a:rPr lang="en-US" dirty="0" smtClean="0"/>
              <a:t>    If </a:t>
            </a:r>
            <a:r>
              <a:rPr lang="en-US" dirty="0"/>
              <a:t>the companies will do well for the society, environment, government, stakeholders, consumers and suppliers etc. then only it will be able to achieve its goals otherwise it will not survive for long. </a:t>
            </a:r>
            <a:endParaRPr lang="en-US" dirty="0" smtClean="0"/>
          </a:p>
          <a:p>
            <a:pPr>
              <a:buNone/>
            </a:pPr>
            <a:r>
              <a:rPr lang="en-US" dirty="0" smtClean="0"/>
              <a:t>   Even </a:t>
            </a:r>
            <a:r>
              <a:rPr lang="en-US" dirty="0"/>
              <a:t>the report is prepared for CSR activities and in the coming times, it will also be shown in the Annual Reports. Hence, company shall contribute more and more to make this planet better to live in.</a:t>
            </a:r>
            <a:endParaRPr lang="en-IN" dirty="0"/>
          </a:p>
          <a:p>
            <a:endParaRPr lang="en-IN" dirty="0"/>
          </a:p>
        </p:txBody>
      </p:sp>
    </p:spTree>
    <p:extLst>
      <p:ext uri="{BB962C8B-B14F-4D97-AF65-F5344CB8AC3E}">
        <p14:creationId xmlns:p14="http://schemas.microsoft.com/office/powerpoint/2010/main" xmlns="" val="21822722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                     REFERENCE</a:t>
            </a:r>
            <a:endParaRPr lang="en-IN" dirty="0"/>
          </a:p>
        </p:txBody>
      </p:sp>
      <p:sp>
        <p:nvSpPr>
          <p:cNvPr id="3" name="Content Placeholder 2"/>
          <p:cNvSpPr>
            <a:spLocks noGrp="1"/>
          </p:cNvSpPr>
          <p:nvPr>
            <p:ph idx="1"/>
          </p:nvPr>
        </p:nvSpPr>
        <p:spPr/>
        <p:txBody>
          <a:bodyPr/>
          <a:lstStyle/>
          <a:p>
            <a:pPr marL="0" indent="0">
              <a:buNone/>
            </a:pPr>
            <a:endParaRPr lang="en-IN" dirty="0"/>
          </a:p>
          <a:p>
            <a:r>
              <a:rPr lang="en-US" dirty="0"/>
              <a:t>1.http://en.reset.org/knowledge/corporate-social-responsibility-</a:t>
            </a:r>
            <a:r>
              <a:rPr lang="en-US" dirty="0" err="1"/>
              <a:t>csr</a:t>
            </a:r>
            <a:r>
              <a:rPr lang="en-US" dirty="0"/>
              <a:t>-%E2%80%93-societal-responsibilitycompanies?gclid=CNrizt_f6MQCFYgqjgodFLYA4Q</a:t>
            </a:r>
            <a:endParaRPr lang="en-IN" dirty="0"/>
          </a:p>
          <a:p>
            <a:r>
              <a:rPr lang="en-US" dirty="0"/>
              <a:t>2.http://www.mondaq.com/india/x/307596/Corporate+Governance/Indias+New+Corporate+Social+Responsibility+Requirements+Beware+of+the+Pitfalls</a:t>
            </a:r>
            <a:endParaRPr lang="en-IN" dirty="0"/>
          </a:p>
          <a:p>
            <a:r>
              <a:rPr lang="en-US" dirty="0"/>
              <a:t>3.http://www.pwc.in/assets/pdfs/publications/2013/handbook-on-corporate-social-responsibility-in-india.pdf.</a:t>
            </a:r>
            <a:endParaRPr lang="en-IN" dirty="0"/>
          </a:p>
          <a:p>
            <a:pPr marL="0" indent="0">
              <a:buNone/>
            </a:pPr>
            <a:endParaRPr lang="en-IN" dirty="0"/>
          </a:p>
        </p:txBody>
      </p:sp>
    </p:spTree>
    <p:extLst>
      <p:ext uri="{BB962C8B-B14F-4D97-AF65-F5344CB8AC3E}">
        <p14:creationId xmlns:p14="http://schemas.microsoft.com/office/powerpoint/2010/main" xmlns="" val="57796368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67</TotalTime>
  <Words>341</Words>
  <Application>Microsoft Office PowerPoint</Application>
  <PresentationFormat>Custom</PresentationFormat>
  <Paragraphs>29</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Theme</vt:lpstr>
      <vt:lpstr>    STRENGTHS AND WEAKNESS OF CSR</vt:lpstr>
      <vt:lpstr>                   INTRODUCTION</vt:lpstr>
      <vt:lpstr>                   STRENGTHS OF CSR</vt:lpstr>
      <vt:lpstr>                 WEAKENESS OF CSR</vt:lpstr>
      <vt:lpstr>                       CONCLUSION</vt:lpstr>
      <vt:lpstr>                     REFERENCE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STRENGTHS AND WEAKNESS OF CSR</dc:title>
  <dc:creator>Anna</dc:creator>
  <cp:lastModifiedBy>admin</cp:lastModifiedBy>
  <cp:revision>19</cp:revision>
  <dcterms:created xsi:type="dcterms:W3CDTF">2017-01-15T13:15:34Z</dcterms:created>
  <dcterms:modified xsi:type="dcterms:W3CDTF">2019-11-30T06:41:42Z</dcterms:modified>
</cp:coreProperties>
</file>