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  <a:latin typeface="Baskerville Old Face" pitchFamily="18" charset="0"/>
              </a:rPr>
              <a:t>CSR &amp; ENVIRONMENT</a:t>
            </a:r>
            <a:endParaRPr lang="en-US" sz="5400" dirty="0">
              <a:solidFill>
                <a:schemeClr val="accent6">
                  <a:lumMod val="75000"/>
                </a:schemeClr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305800" cy="5897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CSR</a:t>
            </a:r>
          </a:p>
          <a:p>
            <a:pPr algn="just">
              <a:lnSpc>
                <a:spcPct val="150000"/>
              </a:lnSpc>
              <a:buNone/>
            </a:pPr>
            <a:r>
              <a:rPr lang="en-IN" sz="2400" dirty="0" smtClean="0"/>
              <a:t>       CSR is a concept whereby companies integrate social and environmental concerns in their business operations and in their interaction with their stakeholders on a voluntary basis (Barnett, 2007</a:t>
            </a:r>
            <a:r>
              <a:rPr lang="en-IN" dirty="0" smtClean="0"/>
              <a:t>). 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IN" b="1" dirty="0" smtClean="0"/>
              <a:t>ENVIRRONMENTAL DIMENSIONS OF CSR</a:t>
            </a:r>
          </a:p>
          <a:p>
            <a:endParaRPr lang="en-US" dirty="0" smtClean="0"/>
          </a:p>
          <a:p>
            <a:pPr algn="just">
              <a:lnSpc>
                <a:spcPct val="160000"/>
              </a:lnSpc>
            </a:pPr>
            <a:r>
              <a:rPr lang="en-IN" sz="2400" dirty="0" smtClean="0"/>
              <a:t> Biodiversity Conservation, Air Quality and Noise pollution Management, Energy and Water management, Waste and Raw Materials and Environmental Development.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5532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 (Macramé, 1992; Goldenberg et. al., 1988). Sustainable development requires that energy and water resources be used efficiently.</a:t>
            </a:r>
          </a:p>
          <a:p>
            <a:pPr algn="just">
              <a:lnSpc>
                <a:spcPct val="150000"/>
              </a:lnSpc>
              <a:buNone/>
            </a:pPr>
            <a:endParaRPr lang="en-IN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Environmental management systems (like voluntary ISO 14001, HACCP) help in certifying the environmental standards in the company and the innovative initiatives taken by it. </a:t>
            </a:r>
          </a:p>
          <a:p>
            <a:pPr algn="just">
              <a:lnSpc>
                <a:spcPct val="150000"/>
              </a:lnSpc>
              <a:buNone/>
            </a:pPr>
            <a:endParaRPr lang="en-IN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IN" sz="2400" dirty="0" smtClean="0">
                <a:latin typeface="Times New Roman" pitchFamily="18" charset="0"/>
                <a:cs typeface="Times New Roman" pitchFamily="18" charset="0"/>
              </a:rPr>
              <a:t>The Indian government has setup environmental testing and certification laboratories, and help in environmental training, to enable the exporters to align their products to international environmental demands.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Environmental Factors to be considered: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Biodiversity Conservation</a:t>
            </a:r>
          </a:p>
          <a:p>
            <a:pPr>
              <a:lnSpc>
                <a:spcPct val="150000"/>
              </a:lnSpc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Air Quality and Noise Pollution Management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 Energy and Water Management</a:t>
            </a:r>
          </a:p>
          <a:p>
            <a:pPr>
              <a:lnSpc>
                <a:spcPct val="150000"/>
              </a:lnSpc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Waste and Raw Material Recycling</a:t>
            </a:r>
          </a:p>
          <a:p>
            <a:pPr>
              <a:lnSpc>
                <a:spcPct val="150000"/>
              </a:lnSpc>
              <a:buNone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Environmental Development Management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followed by companies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IN" dirty="0" smtClean="0"/>
              <a:t>Corporate Environmental Policy</a:t>
            </a:r>
          </a:p>
          <a:p>
            <a:pPr algn="just">
              <a:lnSpc>
                <a:spcPct val="150000"/>
              </a:lnSpc>
              <a:buNone/>
            </a:pPr>
            <a:r>
              <a:rPr lang="en-IN" dirty="0" smtClean="0"/>
              <a:t>Environmental Audit</a:t>
            </a:r>
          </a:p>
          <a:p>
            <a:pPr algn="just">
              <a:lnSpc>
                <a:spcPct val="150000"/>
              </a:lnSpc>
              <a:buNone/>
            </a:pPr>
            <a:r>
              <a:rPr lang="en-IN" dirty="0" smtClean="0"/>
              <a:t>Employee Involvement</a:t>
            </a:r>
          </a:p>
          <a:p>
            <a:pPr algn="just">
              <a:lnSpc>
                <a:spcPct val="150000"/>
              </a:lnSpc>
              <a:buNone/>
            </a:pPr>
            <a:r>
              <a:rPr lang="en-IN" dirty="0" smtClean="0"/>
              <a:t> Green Procurement</a:t>
            </a:r>
          </a:p>
          <a:p>
            <a:pPr algn="just">
              <a:lnSpc>
                <a:spcPct val="150000"/>
              </a:lnSpc>
              <a:buNone/>
            </a:pPr>
            <a:r>
              <a:rPr lang="en-IN" dirty="0" smtClean="0"/>
              <a:t>Green Products</a:t>
            </a:r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382000" cy="4724400"/>
          </a:xfrm>
        </p:spPr>
        <p:txBody>
          <a:bodyPr>
            <a:normAutofit/>
          </a:bodyPr>
          <a:lstStyle/>
          <a:p>
            <a:r>
              <a:rPr lang="en-US" sz="11500" dirty="0" smtClean="0">
                <a:solidFill>
                  <a:schemeClr val="tx2">
                    <a:lumMod val="10000"/>
                  </a:schemeClr>
                </a:solidFill>
                <a:latin typeface="Constantia" pitchFamily="18" charset="0"/>
              </a:rPr>
              <a:t>Thank you</a:t>
            </a:r>
            <a:endParaRPr lang="en-US" sz="11500" dirty="0">
              <a:solidFill>
                <a:schemeClr val="tx2">
                  <a:lumMod val="1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180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CSR &amp; ENVIRONMENT</vt:lpstr>
      <vt:lpstr>Slide 2</vt:lpstr>
      <vt:lpstr>Slide 3</vt:lpstr>
      <vt:lpstr>Environmental Factors to be considered:</vt:lpstr>
      <vt:lpstr>Steps followed by companies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CSR &amp; ENVIRONMENT</dc:title>
  <dc:creator>PRINCE MATHAI</dc:creator>
  <cp:lastModifiedBy>admin</cp:lastModifiedBy>
  <cp:revision>12</cp:revision>
  <dcterms:created xsi:type="dcterms:W3CDTF">2006-08-16T00:00:00Z</dcterms:created>
  <dcterms:modified xsi:type="dcterms:W3CDTF">2019-11-30T06:36:06Z</dcterms:modified>
</cp:coreProperties>
</file>