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1" r:id="rId2"/>
    <p:sldId id="262" r:id="rId3"/>
    <p:sldId id="263" r:id="rId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86" d="100"/>
          <a:sy n="86" d="100"/>
        </p:scale>
        <p:origin x="-1092"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IN"/>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IN"/>
          </a:p>
        </p:txBody>
      </p:sp>
      <p:sp>
        <p:nvSpPr>
          <p:cNvPr id="4" name="Date Placeholder 3"/>
          <p:cNvSpPr>
            <a:spLocks noGrp="1"/>
          </p:cNvSpPr>
          <p:nvPr>
            <p:ph type="dt" sz="half" idx="10"/>
          </p:nvPr>
        </p:nvSpPr>
        <p:spPr/>
        <p:txBody>
          <a:bodyPr/>
          <a:lstStyle/>
          <a:p>
            <a:fld id="{156463B0-F8F7-46FE-98B0-3D4CAA06C672}" type="datetimeFigureOut">
              <a:rPr lang="en-US" smtClean="0"/>
              <a:pPr/>
              <a:t>11/29/2019</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6ADD6168-F6D1-434F-B475-20E40AA2E99C}" type="slidenum">
              <a:rPr lang="en-IN" smtClean="0"/>
              <a:pPr/>
              <a:t>‹#›</a:t>
            </a:fld>
            <a:endParaRPr lang="en-I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156463B0-F8F7-46FE-98B0-3D4CAA06C672}" type="datetimeFigureOut">
              <a:rPr lang="en-US" smtClean="0"/>
              <a:pPr/>
              <a:t>11/29/2019</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6ADD6168-F6D1-434F-B475-20E40AA2E99C}" type="slidenum">
              <a:rPr lang="en-IN" smtClean="0"/>
              <a:pPr/>
              <a:t>‹#›</a:t>
            </a:fld>
            <a:endParaRPr lang="en-I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IN"/>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156463B0-F8F7-46FE-98B0-3D4CAA06C672}" type="datetimeFigureOut">
              <a:rPr lang="en-US" smtClean="0"/>
              <a:pPr/>
              <a:t>11/29/2019</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6ADD6168-F6D1-434F-B475-20E40AA2E99C}" type="slidenum">
              <a:rPr lang="en-IN" smtClean="0"/>
              <a:pPr/>
              <a:t>‹#›</a:t>
            </a:fld>
            <a:endParaRPr lang="en-I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156463B0-F8F7-46FE-98B0-3D4CAA06C672}" type="datetimeFigureOut">
              <a:rPr lang="en-US" smtClean="0"/>
              <a:pPr/>
              <a:t>11/29/2019</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6ADD6168-F6D1-434F-B475-20E40AA2E99C}" type="slidenum">
              <a:rPr lang="en-IN" smtClean="0"/>
              <a:pPr/>
              <a:t>‹#›</a:t>
            </a:fld>
            <a:endParaRPr lang="en-I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IN"/>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56463B0-F8F7-46FE-98B0-3D4CAA06C672}" type="datetimeFigureOut">
              <a:rPr lang="en-US" smtClean="0"/>
              <a:pPr/>
              <a:t>11/29/2019</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6ADD6168-F6D1-434F-B475-20E40AA2E99C}" type="slidenum">
              <a:rPr lang="en-IN" smtClean="0"/>
              <a:pPr/>
              <a:t>‹#›</a:t>
            </a:fld>
            <a:endParaRPr lang="en-I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5" name="Date Placeholder 4"/>
          <p:cNvSpPr>
            <a:spLocks noGrp="1"/>
          </p:cNvSpPr>
          <p:nvPr>
            <p:ph type="dt" sz="half" idx="10"/>
          </p:nvPr>
        </p:nvSpPr>
        <p:spPr/>
        <p:txBody>
          <a:bodyPr/>
          <a:lstStyle/>
          <a:p>
            <a:fld id="{156463B0-F8F7-46FE-98B0-3D4CAA06C672}" type="datetimeFigureOut">
              <a:rPr lang="en-US" smtClean="0"/>
              <a:pPr/>
              <a:t>11/29/2019</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6ADD6168-F6D1-434F-B475-20E40AA2E99C}" type="slidenum">
              <a:rPr lang="en-IN" smtClean="0"/>
              <a:pPr/>
              <a:t>‹#›</a:t>
            </a:fld>
            <a:endParaRPr lang="en-I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IN"/>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7" name="Date Placeholder 6"/>
          <p:cNvSpPr>
            <a:spLocks noGrp="1"/>
          </p:cNvSpPr>
          <p:nvPr>
            <p:ph type="dt" sz="half" idx="10"/>
          </p:nvPr>
        </p:nvSpPr>
        <p:spPr/>
        <p:txBody>
          <a:bodyPr/>
          <a:lstStyle/>
          <a:p>
            <a:fld id="{156463B0-F8F7-46FE-98B0-3D4CAA06C672}" type="datetimeFigureOut">
              <a:rPr lang="en-US" smtClean="0"/>
              <a:pPr/>
              <a:t>11/29/2019</a:t>
            </a:fld>
            <a:endParaRPr lang="en-IN"/>
          </a:p>
        </p:txBody>
      </p:sp>
      <p:sp>
        <p:nvSpPr>
          <p:cNvPr id="8" name="Footer Placeholder 7"/>
          <p:cNvSpPr>
            <a:spLocks noGrp="1"/>
          </p:cNvSpPr>
          <p:nvPr>
            <p:ph type="ftr" sz="quarter" idx="11"/>
          </p:nvPr>
        </p:nvSpPr>
        <p:spPr/>
        <p:txBody>
          <a:bodyPr/>
          <a:lstStyle/>
          <a:p>
            <a:endParaRPr lang="en-IN"/>
          </a:p>
        </p:txBody>
      </p:sp>
      <p:sp>
        <p:nvSpPr>
          <p:cNvPr id="9" name="Slide Number Placeholder 8"/>
          <p:cNvSpPr>
            <a:spLocks noGrp="1"/>
          </p:cNvSpPr>
          <p:nvPr>
            <p:ph type="sldNum" sz="quarter" idx="12"/>
          </p:nvPr>
        </p:nvSpPr>
        <p:spPr/>
        <p:txBody>
          <a:bodyPr/>
          <a:lstStyle/>
          <a:p>
            <a:fld id="{6ADD6168-F6D1-434F-B475-20E40AA2E99C}" type="slidenum">
              <a:rPr lang="en-IN" smtClean="0"/>
              <a:pPr/>
              <a:t>‹#›</a:t>
            </a:fld>
            <a:endParaRPr lang="en-I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Date Placeholder 2"/>
          <p:cNvSpPr>
            <a:spLocks noGrp="1"/>
          </p:cNvSpPr>
          <p:nvPr>
            <p:ph type="dt" sz="half" idx="10"/>
          </p:nvPr>
        </p:nvSpPr>
        <p:spPr/>
        <p:txBody>
          <a:bodyPr/>
          <a:lstStyle/>
          <a:p>
            <a:fld id="{156463B0-F8F7-46FE-98B0-3D4CAA06C672}" type="datetimeFigureOut">
              <a:rPr lang="en-US" smtClean="0"/>
              <a:pPr/>
              <a:t>11/29/2019</a:t>
            </a:fld>
            <a:endParaRPr lang="en-IN"/>
          </a:p>
        </p:txBody>
      </p:sp>
      <p:sp>
        <p:nvSpPr>
          <p:cNvPr id="4" name="Footer Placeholder 3"/>
          <p:cNvSpPr>
            <a:spLocks noGrp="1"/>
          </p:cNvSpPr>
          <p:nvPr>
            <p:ph type="ftr" sz="quarter" idx="11"/>
          </p:nvPr>
        </p:nvSpPr>
        <p:spPr/>
        <p:txBody>
          <a:bodyPr/>
          <a:lstStyle/>
          <a:p>
            <a:endParaRPr lang="en-IN"/>
          </a:p>
        </p:txBody>
      </p:sp>
      <p:sp>
        <p:nvSpPr>
          <p:cNvPr id="5" name="Slide Number Placeholder 4"/>
          <p:cNvSpPr>
            <a:spLocks noGrp="1"/>
          </p:cNvSpPr>
          <p:nvPr>
            <p:ph type="sldNum" sz="quarter" idx="12"/>
          </p:nvPr>
        </p:nvSpPr>
        <p:spPr/>
        <p:txBody>
          <a:bodyPr/>
          <a:lstStyle/>
          <a:p>
            <a:fld id="{6ADD6168-F6D1-434F-B475-20E40AA2E99C}" type="slidenum">
              <a:rPr lang="en-IN" smtClean="0"/>
              <a:pPr/>
              <a:t>‹#›</a:t>
            </a:fld>
            <a:endParaRPr lang="en-I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56463B0-F8F7-46FE-98B0-3D4CAA06C672}" type="datetimeFigureOut">
              <a:rPr lang="en-US" smtClean="0"/>
              <a:pPr/>
              <a:t>11/29/2019</a:t>
            </a:fld>
            <a:endParaRPr lang="en-IN"/>
          </a:p>
        </p:txBody>
      </p:sp>
      <p:sp>
        <p:nvSpPr>
          <p:cNvPr id="3" name="Footer Placeholder 2"/>
          <p:cNvSpPr>
            <a:spLocks noGrp="1"/>
          </p:cNvSpPr>
          <p:nvPr>
            <p:ph type="ftr" sz="quarter" idx="11"/>
          </p:nvPr>
        </p:nvSpPr>
        <p:spPr/>
        <p:txBody>
          <a:bodyPr/>
          <a:lstStyle/>
          <a:p>
            <a:endParaRPr lang="en-IN"/>
          </a:p>
        </p:txBody>
      </p:sp>
      <p:sp>
        <p:nvSpPr>
          <p:cNvPr id="4" name="Slide Number Placeholder 3"/>
          <p:cNvSpPr>
            <a:spLocks noGrp="1"/>
          </p:cNvSpPr>
          <p:nvPr>
            <p:ph type="sldNum" sz="quarter" idx="12"/>
          </p:nvPr>
        </p:nvSpPr>
        <p:spPr/>
        <p:txBody>
          <a:bodyPr/>
          <a:lstStyle/>
          <a:p>
            <a:fld id="{6ADD6168-F6D1-434F-B475-20E40AA2E99C}" type="slidenum">
              <a:rPr lang="en-IN" smtClean="0"/>
              <a:pPr/>
              <a:t>‹#›</a:t>
            </a:fld>
            <a:endParaRPr lang="en-I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IN"/>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56463B0-F8F7-46FE-98B0-3D4CAA06C672}" type="datetimeFigureOut">
              <a:rPr lang="en-US" smtClean="0"/>
              <a:pPr/>
              <a:t>11/29/2019</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6ADD6168-F6D1-434F-B475-20E40AA2E99C}" type="slidenum">
              <a:rPr lang="en-IN" smtClean="0"/>
              <a:pPr/>
              <a:t>‹#›</a:t>
            </a:fld>
            <a:endParaRPr lang="en-I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IN"/>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56463B0-F8F7-46FE-98B0-3D4CAA06C672}" type="datetimeFigureOut">
              <a:rPr lang="en-US" smtClean="0"/>
              <a:pPr/>
              <a:t>11/29/2019</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6ADD6168-F6D1-434F-B475-20E40AA2E99C}" type="slidenum">
              <a:rPr lang="en-IN" smtClean="0"/>
              <a:pPr/>
              <a:t>‹#›</a:t>
            </a:fld>
            <a:endParaRPr lang="en-I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IN"/>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56463B0-F8F7-46FE-98B0-3D4CAA06C672}" type="datetimeFigureOut">
              <a:rPr lang="en-US" smtClean="0"/>
              <a:pPr/>
              <a:t>11/29/2019</a:t>
            </a:fld>
            <a:endParaRPr lang="en-IN"/>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N"/>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ADD6168-F6D1-434F-B475-20E40AA2E99C}" type="slidenum">
              <a:rPr lang="en-IN" smtClean="0"/>
              <a:pPr/>
              <a:t>‹#›</a:t>
            </a:fld>
            <a:endParaRPr lang="en-I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Skills involved in social action</a:t>
            </a:r>
            <a:endParaRPr lang="en-IN" dirty="0"/>
          </a:p>
        </p:txBody>
      </p:sp>
      <p:sp>
        <p:nvSpPr>
          <p:cNvPr id="3" name="Content Placeholder 2"/>
          <p:cNvSpPr>
            <a:spLocks noGrp="1"/>
          </p:cNvSpPr>
          <p:nvPr>
            <p:ph idx="1"/>
          </p:nvPr>
        </p:nvSpPr>
        <p:spPr/>
        <p:txBody>
          <a:bodyPr>
            <a:normAutofit fontScale="70000" lnSpcReduction="20000"/>
          </a:bodyPr>
          <a:lstStyle/>
          <a:p>
            <a:pPr algn="just">
              <a:buClr>
                <a:srgbClr val="FF0000"/>
              </a:buClr>
              <a:buFont typeface="Wingdings" pitchFamily="2" charset="2"/>
              <a:buChar char="v"/>
            </a:pPr>
            <a:r>
              <a:rPr lang="en-US" u="sng" dirty="0" smtClean="0"/>
              <a:t>Relational skills </a:t>
            </a:r>
            <a:r>
              <a:rPr lang="en-US" dirty="0" smtClean="0"/>
              <a:t>: it is to build rapport with client. Social workers should have the skill of building rapport with other individual and groups and also the skill to maintain social relationship. to identify the leadership quality and to harness that quality in clientele. To maintain relationship with the local leaders and to build the capability of leader. To manage intra group and inter group conflicts. It also includes networking and to identify the problematic behaviors and to rectify those problematic behaviors.</a:t>
            </a:r>
          </a:p>
          <a:p>
            <a:pPr algn="just">
              <a:buClr>
                <a:schemeClr val="tx1"/>
              </a:buClr>
              <a:buFont typeface="Wingdings" pitchFamily="2" charset="2"/>
              <a:buChar char="v"/>
            </a:pPr>
            <a:r>
              <a:rPr lang="en-US" u="sng" dirty="0" smtClean="0"/>
              <a:t>Analytical and research skills</a:t>
            </a:r>
            <a:r>
              <a:rPr lang="en-US" dirty="0" smtClean="0"/>
              <a:t>: the social workers should have the ability to objectively study the socio political economical condition of the community. To analyze the problems </a:t>
            </a:r>
            <a:r>
              <a:rPr lang="en-US" dirty="0" err="1" smtClean="0"/>
              <a:t>abd</a:t>
            </a:r>
            <a:r>
              <a:rPr lang="en-US" dirty="0" smtClean="0"/>
              <a:t> to study the factors responsible for the problems like economical social cultural ecological </a:t>
            </a:r>
            <a:r>
              <a:rPr lang="en-US" dirty="0" err="1" smtClean="0"/>
              <a:t>etc,and</a:t>
            </a:r>
            <a:r>
              <a:rPr lang="en-US" dirty="0" smtClean="0"/>
              <a:t> then start finding out solution to the problem.</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14282" y="142852"/>
            <a:ext cx="8472518" cy="5983311"/>
          </a:xfrm>
        </p:spPr>
        <p:txBody>
          <a:bodyPr>
            <a:normAutofit fontScale="92500" lnSpcReduction="10000"/>
          </a:bodyPr>
          <a:lstStyle/>
          <a:p>
            <a:pPr>
              <a:buFont typeface="Wingdings" pitchFamily="2" charset="2"/>
              <a:buChar char="v"/>
            </a:pPr>
            <a:r>
              <a:rPr lang="en-US" u="sng" dirty="0" smtClean="0"/>
              <a:t>Intervention skills</a:t>
            </a:r>
            <a:r>
              <a:rPr lang="en-US" dirty="0" smtClean="0"/>
              <a:t>: the social  workers should have the ability to help the client to chalk out the suitable intervention strategy to deal with the problem. Whenever the clientele has conflict with the authority he should always be warned about the consequences.</a:t>
            </a:r>
          </a:p>
          <a:p>
            <a:pPr>
              <a:buFont typeface="Wingdings" pitchFamily="2" charset="2"/>
              <a:buChar char="v"/>
            </a:pPr>
            <a:r>
              <a:rPr lang="en-US" u="sng" dirty="0" smtClean="0"/>
              <a:t>Managerial skills</a:t>
            </a:r>
            <a:r>
              <a:rPr lang="en-US" dirty="0" smtClean="0"/>
              <a:t>: ability to manage and organize. Social workers should have the ability to manage the organization which may be the out come of institutionalization of peoples participation. Uniting people, program planning, budgeting, elementary accounting, recording are the skills of social actionist. He should also have the ability to manage resources.</a:t>
            </a:r>
          </a:p>
          <a:p>
            <a:endParaRPr lang="en-IN"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0"/>
            <a:ext cx="8686800" cy="5983311"/>
          </a:xfrm>
        </p:spPr>
        <p:txBody>
          <a:bodyPr>
            <a:normAutofit fontScale="92500" lnSpcReduction="10000"/>
          </a:bodyPr>
          <a:lstStyle/>
          <a:p>
            <a:pPr>
              <a:buFont typeface="Wingdings" pitchFamily="2" charset="2"/>
              <a:buChar char="v"/>
            </a:pPr>
            <a:r>
              <a:rPr lang="en-US" u="sng" dirty="0" smtClean="0"/>
              <a:t>Communicational skills</a:t>
            </a:r>
            <a:r>
              <a:rPr lang="en-US" dirty="0" smtClean="0"/>
              <a:t>:  it is the very important and crucial aspect in social action. If the social worker is able to communicate well then the relationship will be effective.</a:t>
            </a:r>
          </a:p>
          <a:p>
            <a:pPr>
              <a:buFont typeface="Wingdings" pitchFamily="2" charset="2"/>
              <a:buChar char="v"/>
            </a:pPr>
            <a:r>
              <a:rPr lang="en-US" u="sng" dirty="0" smtClean="0"/>
              <a:t>Sustainable skills</a:t>
            </a:r>
            <a:r>
              <a:rPr lang="en-US" dirty="0" smtClean="0"/>
              <a:t>: social workers should have the ability to train other local leaders and trained leaders for taking up confrontation and mass mobilization and to make sure that community itself is sustaining. Social workers should train people at local level aimed at imparting knowledge about social issues and also consequences of taking up confrontational process, should also be trained at creating public opinion against social issues and to involve in social action </a:t>
            </a:r>
            <a:endParaRPr lang="en-US"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41</TotalTime>
  <Words>355</Words>
  <Application>Microsoft Office PowerPoint</Application>
  <PresentationFormat>On-screen Show (4:3)</PresentationFormat>
  <Paragraphs>7</Paragraphs>
  <Slides>3</Slides>
  <Notes>0</Notes>
  <HiddenSlides>0</HiddenSlides>
  <MMClips>0</MMClips>
  <ScaleCrop>false</ScaleCrop>
  <HeadingPairs>
    <vt:vector size="4" baseType="variant">
      <vt:variant>
        <vt:lpstr>Theme</vt:lpstr>
      </vt:variant>
      <vt:variant>
        <vt:i4>1</vt:i4>
      </vt:variant>
      <vt:variant>
        <vt:lpstr>Slide Titles</vt:lpstr>
      </vt:variant>
      <vt:variant>
        <vt:i4>3</vt:i4>
      </vt:variant>
    </vt:vector>
  </HeadingPairs>
  <TitlesOfParts>
    <vt:vector size="4" baseType="lpstr">
      <vt:lpstr>Office Theme</vt:lpstr>
      <vt:lpstr>Skills involved in social action</vt:lpstr>
      <vt:lpstr>Slide 2</vt:lpstr>
      <vt:lpstr>Slide 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Skills involved in social action</dc:title>
  <dc:creator>dell</dc:creator>
  <cp:lastModifiedBy>admin</cp:lastModifiedBy>
  <cp:revision>5</cp:revision>
  <dcterms:created xsi:type="dcterms:W3CDTF">2014-10-09T07:00:54Z</dcterms:created>
  <dcterms:modified xsi:type="dcterms:W3CDTF">2019-11-30T06:44:25Z</dcterms:modified>
</cp:coreProperties>
</file>